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3C011-30EA-4F4C-B989-FB12D2EEF878}" type="datetimeFigureOut">
              <a:rPr lang="en-US" smtClean="0"/>
              <a:t>8/13/2009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F23EE-BC88-4A62-BD38-54CDBF04B91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ux_la_Romaine_Villa_hypocaust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ocletian bath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338388" y="0"/>
            <a:ext cx="4467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ypocaustdog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47663"/>
            <a:ext cx="9144000" cy="616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_Du_Gard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638" y="0"/>
            <a:ext cx="9101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_du_Gard_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_du_Gard_v2_082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Aqueduct,_Tarragona_Spain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Baths_in_Bath_Spa,_England_-_July_2006_edit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496888" y="0"/>
            <a:ext cx="8148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govia_Aqueduc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Great_Bath_in_Bath_(UK)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mae_of_Caracalla_Panoram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206625"/>
            <a:ext cx="9144000" cy="24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5 Bath of Neptun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78063" y="0"/>
            <a:ext cx="4587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rmae_of_Villa_Adriana_panoramic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341563"/>
            <a:ext cx="9144000" cy="217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lla_adriana_canopo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1 Hadrian's vil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38225"/>
            <a:ext cx="9144000" cy="47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54 Ostia interior vaul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1_020 inulae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98425"/>
            <a:ext cx="9144000" cy="666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berg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_Alcantar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pitelli_-_Insula_romana_19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nope_praetorium_Villa_Adrian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cueductoSegovia_edit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9213" y="0"/>
            <a:ext cx="90439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t-viasacra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ugga-bany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_puente_romano_y_la_alcazab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0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colano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drian_villa_rui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use-of-the-Skelet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82588"/>
            <a:ext cx="9144000" cy="609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ula.gif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60363"/>
            <a:ext cx="9144000" cy="613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SULAE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ia_Antica_Latrin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44463" y="0"/>
            <a:ext cx="88550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stianInsul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qua_Claudia_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179638"/>
            <a:ext cx="9144000" cy="2497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mpeiiStree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09775" y="0"/>
            <a:ext cx="51244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s_Fabriciu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33375"/>
            <a:ext cx="9144000" cy="619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e_Sant'Angel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nt-Saint-Martin-Ponte-DSCF838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road_of_Santa_Agueda_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ViaAppiaAntica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voli_villadeste_-_rometta,_sito_del_tempio_dErcole_fino_al_tempio_della_tosse_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aSacraRomanForum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28600"/>
            <a:ext cx="9144000" cy="6399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qüeducte_de_les_Ferreres_Tarragona_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les_Thermes_de_Constantin_3_hypocaust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ths_of_Diocletian-Antmoose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acal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890588" y="0"/>
            <a:ext cx="7362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seggiato_del_Termopolio_Ostia_Antica_2006-09-08_n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9525" y="0"/>
            <a:ext cx="91233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2009-08-13T13:04:15Z</dcterms:created>
  <dcterms:modified xsi:type="dcterms:W3CDTF">2009-08-13T13:07:25Z</dcterms:modified>
</cp:coreProperties>
</file>